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2" r:id="rId1"/>
  </p:sldMasterIdLst>
  <p:notesMasterIdLst>
    <p:notesMasterId r:id="rId16"/>
  </p:notesMasterIdLst>
  <p:sldIdLst>
    <p:sldId id="259" r:id="rId2"/>
    <p:sldId id="462" r:id="rId3"/>
    <p:sldId id="473" r:id="rId4"/>
    <p:sldId id="476" r:id="rId5"/>
    <p:sldId id="477" r:id="rId6"/>
    <p:sldId id="471" r:id="rId7"/>
    <p:sldId id="480" r:id="rId8"/>
    <p:sldId id="470" r:id="rId9"/>
    <p:sldId id="478" r:id="rId10"/>
    <p:sldId id="479" r:id="rId11"/>
    <p:sldId id="468" r:id="rId12"/>
    <p:sldId id="469" r:id="rId13"/>
    <p:sldId id="474" r:id="rId14"/>
    <p:sldId id="475" r:id="rId1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87572" autoAdjust="0"/>
  </p:normalViewPr>
  <p:slideViewPr>
    <p:cSldViewPr showGuides="1">
      <p:cViewPr varScale="1">
        <p:scale>
          <a:sx n="99" d="100"/>
          <a:sy n="99" d="100"/>
        </p:scale>
        <p:origin x="1336" y="184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16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2C85-F370-644D-A253-0F496ECD0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6DFB6-E52D-BD4F-BB67-12B71D9B7E7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8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4DAC-87E6-4547-A383-B38B2E108E1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42417-3164-0943-9017-67C589CC03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0EA9-C867-2B4F-9729-3D626009CA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E13E-CC3E-F447-B6A4-1E032E252A8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51BA-B64E-1F45-9983-568272F2EB2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4511A-F5F3-134A-8DAC-EFD658B557F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61A6-7BCD-0C49-97D7-5D7681B7A1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5B4AFFE-FA04-6B46-B9B8-B5440A8B9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06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  <p:sldLayoutId id="21474839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www.fiverr.com/guijumy/record-your-audio-message-in-french-english-or-spanish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chemeClr val="accent5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solidFill>
                  <a:srgbClr val="323232"/>
                </a:solidFill>
                <a:latin typeface="Arial" charset="0"/>
              </a:rPr>
              <a:t>30.04.2020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96044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932040" y="50785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u="sng" dirty="0">
                <a:solidFill>
                  <a:srgbClr val="DCA10D"/>
                </a:solidFill>
                <a:latin typeface="Helvetica Neue" charset="0"/>
                <a:hlinkClick r:id="rId4"/>
              </a:rPr>
              <a:t>https://www.fiverr.com/guijumy/record-your-audio-message-in-french-english-or-spanish</a:t>
            </a:r>
            <a:endParaRPr lang="de-DE" sz="800" dirty="0">
              <a:solidFill>
                <a:srgbClr val="DCA10D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Antworten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obizen_20200424_212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987824" y="494059"/>
            <a:ext cx="3096344" cy="636394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xmlns="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B5046707-F35F-4D03-ADB3-D961ADF7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640" y="1600964"/>
            <a:ext cx="5040560" cy="2884720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4998D2A-8A5C-4CAD-8D04-AC378B89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0258ED2-15B2-4D4E-A5F8-CC991701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82782"/>
            <a:ext cx="6558876" cy="48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Schreiben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Version - Abhören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obizen_20200424_2127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915816" y="476672"/>
            <a:ext cx="2966715" cy="609751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247</Words>
  <Application>Microsoft Macintosh PowerPoint</Application>
  <PresentationFormat>Bildschirmpräsentation (4:3)</PresentationFormat>
  <Paragraphs>92</Paragraphs>
  <Slides>14</Slides>
  <Notes>12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Century Gothic</vt:lpstr>
      <vt:lpstr>Helvetica Neue</vt:lpstr>
      <vt:lpstr>ＭＳ Ｐゴシック</vt:lpstr>
      <vt:lpstr>Times</vt:lpstr>
      <vt:lpstr>Wingdings</vt:lpstr>
      <vt:lpstr>Arial</vt:lpstr>
      <vt:lpstr>Netz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Karolin Bartlmae</cp:lastModifiedBy>
  <cp:revision>71</cp:revision>
  <dcterms:modified xsi:type="dcterms:W3CDTF">2020-04-29T10:58:59Z</dcterms:modified>
</cp:coreProperties>
</file>